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58" r:id="rId5"/>
    <p:sldId id="262" r:id="rId6"/>
    <p:sldId id="265" r:id="rId7"/>
    <p:sldId id="267" r:id="rId8"/>
    <p:sldId id="269" r:id="rId9"/>
    <p:sldId id="257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E6D1-80CF-4E0C-8E9F-A106DA989D8F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9F898-CAF3-4102-A70C-86F927291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tsepochnik.ru/bismark/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yandex.ru/clck/jsredir?from=yandex.ru;images/search;images;;&amp;text=&amp;etext=936.mhglTCZKegsFXLKO0Cn5s1s1zZ6cEaOY8PeP_MrZDw2Dw2c4S9EFKKf2cIYnKqfPxgMvRyLphrO6ZIJFUm3gRg.f9247fc32421aea361002131258ad2b73646f9b4&amp;uuid=&amp;state=tid_Wvm4RM28ca_MiO4Ne9osTPtpHS9wicjEF5X7fRziVPIHCd9FyQ&amp;data=UlNrNmk5WktYejR0eWJFYk1LdmtxcmkyTllyYXlyZVNxZWM2WWFZdTBBWkIxUDNRbG5Pdy1WajFPTU5KV2pRVi1ZajNsR3NTLTV6TW5CSUhrMU9zQzJsNGNXQ1ItVllzQ2JCMm1yeWFXNU9YM1dIaUZZNlRublNjRzA4X1lVOHkyc3d5UU04WE50UFZCaThBZTg3Q3g4UkRDSUF5OXZVSg&amp;b64e=2&amp;sign=c6e9cdce210457800976696fe89eeace&amp;keyno=0&amp;l10n=ru" TargetMode="External"/><Relationship Id="rId5" Type="http://schemas.openxmlformats.org/officeDocument/2006/relationships/hyperlink" Target="http://www.odeon1.ru/appl10_pid_110.htm" TargetMode="External"/><Relationship Id="rId4" Type="http://schemas.openxmlformats.org/officeDocument/2006/relationships/hyperlink" Target="http://www.livemaster.ru/a-likratow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://tsepochnik.ru/wp-content/uploads/2014/03/navivka_spirali.jpg" TargetMode="External"/><Relationship Id="rId7" Type="http://schemas.openxmlformats.org/officeDocument/2006/relationships/hyperlink" Target="http://tsepochnik.ru/wp-content/uploads/2014/03/spiral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://tsepochnik.ru/wp-content/uploads/2014/03/navivka_spirali2.jpg" TargetMode="Externa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tsepochnik.ru/wp-content/uploads/2014/03/spiral_razvod2.jpg" TargetMode="External"/><Relationship Id="rId7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sepochnik.ru/wp-content/uploads/2014/03/spiral_razvod3.jpg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http://tsepochnik.ru/wp-content/uploads/2014/03/bismark_zveno.jpg" TargetMode="Externa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sepochnik.ru/wp-content/uploads/2014/03/bismark_sborka.jpg" TargetMode="External"/><Relationship Id="rId7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hyperlink" Target="http://tsepochnik.ru/wp-content/uploads/2014/03/bismark_sborka2.jpg" TargetMode="Externa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000108"/>
            <a:ext cx="864399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Декоративные цепочки</a:t>
            </a: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  <a:p>
            <a:pPr algn="ctr">
              <a:defRPr/>
            </a:pPr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10" name="Picture 4" descr="I:\аттестация 2016\УРОКИ по ФГОС проволока\фото\zolotaya_tsepochka_pleteniya_nonna.300x3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568774">
            <a:off x="1000100" y="2071678"/>
            <a:ext cx="2143152" cy="2143152"/>
          </a:xfrm>
          <a:prstGeom prst="rect">
            <a:avLst/>
          </a:prstGeom>
          <a:noFill/>
        </p:spPr>
      </p:pic>
      <p:pic>
        <p:nvPicPr>
          <p:cNvPr id="11" name="Picture 3" descr="I:\аттестация 2016\УРОКИ по ФГОС проволока\фото\zt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892301">
            <a:off x="5773258" y="1906640"/>
            <a:ext cx="2812298" cy="2258361"/>
          </a:xfrm>
          <a:prstGeom prst="rect">
            <a:avLst/>
          </a:prstGeom>
          <a:noFill/>
        </p:spPr>
      </p:pic>
      <p:pic>
        <p:nvPicPr>
          <p:cNvPr id="1029" name="Picture 5" descr="I:\аттестация 2016\УРОКИ по ФГОС проволока\фото\xG3PGkyeAOs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361659">
            <a:off x="4628750" y="4153985"/>
            <a:ext cx="2428332" cy="1722598"/>
          </a:xfrm>
          <a:prstGeom prst="rect">
            <a:avLst/>
          </a:prstGeom>
          <a:noFill/>
        </p:spPr>
      </p:pic>
      <p:pic>
        <p:nvPicPr>
          <p:cNvPr id="9" name="Picture 2" descr="I:\аттестация 2016\УРОКИ по ФГОС проволока\фото\Снимок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28042">
            <a:off x="2994965" y="1998834"/>
            <a:ext cx="3042731" cy="1531508"/>
          </a:xfrm>
          <a:prstGeom prst="rect">
            <a:avLst/>
          </a:prstGeom>
          <a:noFill/>
        </p:spPr>
      </p:pic>
      <p:pic>
        <p:nvPicPr>
          <p:cNvPr id="8" name="Picture 2" descr="I:\аттестация 2016\УРОКИ по ФГОС проволока\фото\images (11)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474637">
            <a:off x="1617102" y="4163588"/>
            <a:ext cx="2499369" cy="1872114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28596" y="214290"/>
            <a:ext cx="821533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Муниципальное бюджетное общеобразовательное учреждение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«Берновская средняя общеобразовательная школа им. А.С.Пушкина»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59547" y="6000768"/>
            <a:ext cx="3384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Учитель технологии Громов С.Ю.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628652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2016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357166"/>
            <a:ext cx="6215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Интернет-ресурсы</a:t>
            </a: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571612"/>
            <a:ext cx="80010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1813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  <a:hlinkClick r:id="rId3"/>
              </a:rPr>
              <a:t>http://tsepochnik.ru/bismark/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indent="531813">
              <a:buFont typeface="Wingdings" pitchFamily="2" charset="2"/>
              <a:buChar char="q"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indent="531813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  <a:hlinkClick r:id="rId4"/>
              </a:rPr>
              <a:t>http://www.livemaster.ru/a-likratowa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indent="531813">
              <a:buFont typeface="Wingdings" pitchFamily="2" charset="2"/>
              <a:buChar char="q"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indent="531813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  <a:hlinkClick r:id="rId5"/>
              </a:rPr>
              <a:t>http://www.odeon1.ru/appl10_pid_110.htm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indent="531813">
              <a:buFont typeface="Wingdings" pitchFamily="2" charset="2"/>
              <a:buChar char="q"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indent="531813"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hlinkClick r:id="rId6"/>
              </a:rPr>
              <a:t>rivette.com.ua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indent="531813">
              <a:buFont typeface="Wingdings" pitchFamily="2" charset="2"/>
              <a:buChar char="q"/>
            </a:pPr>
            <a:endParaRPr lang="ru-RU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285728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Технология изготовления </a:t>
            </a:r>
          </a:p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декоративной цепочки из проволоки</a:t>
            </a:r>
          </a:p>
          <a:p>
            <a:pPr algn="ctr"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1785926"/>
            <a:ext cx="4337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1. правка проволоки</a:t>
            </a:r>
            <a:endParaRPr lang="ru-RU" sz="3600" b="1" dirty="0">
              <a:solidFill>
                <a:schemeClr val="tx2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 bwMode="auto">
          <a:xfrm>
            <a:off x="1571604" y="2786058"/>
            <a:ext cx="611619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285728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Технология изготовления </a:t>
            </a:r>
          </a:p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декоративной цепочки из проволоки</a:t>
            </a:r>
          </a:p>
          <a:p>
            <a:pPr algn="ctr"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1928802"/>
            <a:ext cx="4417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2. Навивка спиралей</a:t>
            </a:r>
            <a:r>
              <a:rPr lang="ru-RU" sz="2800" b="1" dirty="0" smtClean="0"/>
              <a:t> 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6" name="Рисунок 5" descr="navivka_spirali">
            <a:hlinkClick r:id="rId3"/>
          </p:cNvPr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2786058"/>
            <a:ext cx="3286117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navivka_spirali2">
            <a:hlinkClick r:id="rId5"/>
          </p:cNvPr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43438" y="2786058"/>
            <a:ext cx="385765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spiral">
            <a:hlinkClick r:id="rId7"/>
          </p:cNvPr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928794" y="5643578"/>
            <a:ext cx="480536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285728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Технология изготовления </a:t>
            </a:r>
          </a:p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декоративной цепочки из проволоки</a:t>
            </a:r>
          </a:p>
          <a:p>
            <a:pPr algn="ctr"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857364"/>
            <a:ext cx="75681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3. Получение зазора между витками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9" name="Рисунок 8" descr="spiral_razvod2">
            <a:hlinkClick r:id="rId3"/>
          </p:cNvPr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382866">
            <a:off x="349298" y="2983870"/>
            <a:ext cx="4071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1\Desktop\Безымянный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14426">
            <a:off x="4997640" y="3165951"/>
            <a:ext cx="4051601" cy="1820402"/>
          </a:xfrm>
          <a:prstGeom prst="rect">
            <a:avLst/>
          </a:prstGeom>
          <a:noFill/>
        </p:spPr>
      </p:pic>
      <p:pic>
        <p:nvPicPr>
          <p:cNvPr id="11" name="Рисунок 10" descr="spiral_razvod3">
            <a:hlinkClick r:id="rId6"/>
          </p:cNvPr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3108" y="5715016"/>
            <a:ext cx="4876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285728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Технология изготовления </a:t>
            </a:r>
          </a:p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декоративной цепочки из проволоки</a:t>
            </a:r>
          </a:p>
          <a:p>
            <a:pPr algn="ctr"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1928802"/>
            <a:ext cx="39939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4. Нарезка звеньев</a:t>
            </a:r>
            <a:endParaRPr lang="ru-RU" sz="3600" dirty="0">
              <a:solidFill>
                <a:schemeClr val="tx2"/>
              </a:solidFill>
            </a:endParaRPr>
          </a:p>
        </p:txBody>
      </p:sp>
      <p:pic>
        <p:nvPicPr>
          <p:cNvPr id="2050" name="Picture 2" descr="C:\Users\1\Desktop\Безымянный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872156">
            <a:off x="5607139" y="3785247"/>
            <a:ext cx="3143272" cy="2387596"/>
          </a:xfrm>
          <a:prstGeom prst="rect">
            <a:avLst/>
          </a:prstGeom>
          <a:noFill/>
        </p:spPr>
      </p:pic>
      <p:pic>
        <p:nvPicPr>
          <p:cNvPr id="6" name="Рисунок 5" descr="http://tsepochnik.ru/images/img_2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729472">
            <a:off x="738386" y="3589127"/>
            <a:ext cx="2149835" cy="296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bismark_zveno">
            <a:hlinkClick r:id="rId5"/>
          </p:cNvPr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86116" y="3214686"/>
            <a:ext cx="235745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285728"/>
            <a:ext cx="85011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Технология изготовления </a:t>
            </a:r>
          </a:p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декоративной цепочки из проволоки</a:t>
            </a:r>
          </a:p>
          <a:p>
            <a:pPr algn="ctr"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1928802"/>
            <a:ext cx="38795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5. Сборка цепочки</a:t>
            </a:r>
            <a:endParaRPr lang="ru-RU" sz="3600" dirty="0">
              <a:solidFill>
                <a:schemeClr val="tx2"/>
              </a:solidFill>
            </a:endParaRPr>
          </a:p>
        </p:txBody>
      </p:sp>
      <p:pic>
        <p:nvPicPr>
          <p:cNvPr id="9" name="Рисунок 8" descr="bismark_sborka">
            <a:hlinkClick r:id="rId3"/>
          </p:cNvPr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2714620"/>
            <a:ext cx="3509970" cy="226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bismark_sborka2">
            <a:hlinkClick r:id="rId5"/>
          </p:cNvPr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72066" y="2714620"/>
            <a:ext cx="342902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1\Desktop\Безымянный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00100" y="5214950"/>
            <a:ext cx="7084240" cy="1428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357166"/>
            <a:ext cx="62150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Техника безопасности </a:t>
            </a:r>
          </a:p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при работе с проволокой</a:t>
            </a: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571612"/>
            <a:ext cx="80010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1813"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C00000"/>
                </a:solidFill>
              </a:rPr>
              <a:t>Работать можно только исправным  инструментом!</a:t>
            </a:r>
          </a:p>
          <a:p>
            <a:pPr indent="531813">
              <a:buFont typeface="Wingdings" pitchFamily="2" charset="2"/>
              <a:buChar char="q"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indent="531813"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C00000"/>
                </a:solidFill>
              </a:rPr>
              <a:t>При отрезании заготовки нельзя подносить проволоку близко к лицу!</a:t>
            </a:r>
          </a:p>
          <a:p>
            <a:pPr indent="531813">
              <a:buFont typeface="Wingdings" pitchFamily="2" charset="2"/>
              <a:buChar char="q"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indent="531813"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C00000"/>
                </a:solidFill>
              </a:rPr>
              <a:t>Не стойте за спиной работающего, и не работайте, если кто-то стоит за вами!</a:t>
            </a:r>
          </a:p>
          <a:p>
            <a:pPr indent="531813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</a:p>
          <a:p>
            <a:pPr indent="531813">
              <a:buFont typeface="Wingdings" pitchFamily="2" charset="2"/>
              <a:buChar char="q"/>
            </a:pPr>
            <a:r>
              <a:rPr lang="ru-RU" sz="2800" b="1" dirty="0" smtClean="0">
                <a:solidFill>
                  <a:srgbClr val="C00000"/>
                </a:solidFill>
              </a:rPr>
              <a:t>Осторожно края проволоки могут быть острыми!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14290"/>
            <a:ext cx="821537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ctr"/>
            <a:r>
              <a:rPr lang="ru-RU" sz="3600" dirty="0" smtClean="0">
                <a:solidFill>
                  <a:srgbClr val="C00000"/>
                </a:solidFill>
              </a:rPr>
              <a:t>Задание на дом </a:t>
            </a:r>
            <a:r>
              <a:rPr lang="ru-RU" sz="2800" dirty="0" smtClean="0">
                <a:solidFill>
                  <a:srgbClr val="C00000"/>
                </a:solidFill>
              </a:rPr>
              <a:t>(по выбору)</a:t>
            </a:r>
          </a:p>
          <a:p>
            <a:pPr marL="514350" lvl="0" indent="-514350" algn="ctr"/>
            <a:endParaRPr lang="ru-RU" sz="2800" dirty="0" smtClean="0"/>
          </a:p>
          <a:p>
            <a:pPr marL="514350" lvl="0" indent="-514350"/>
            <a:r>
              <a:rPr lang="ru-RU" sz="3200" dirty="0" smtClean="0">
                <a:solidFill>
                  <a:srgbClr val="C00000"/>
                </a:solidFill>
              </a:rPr>
              <a:t>1.Изготовления декоративного браслета из проволоки.</a:t>
            </a:r>
          </a:p>
          <a:p>
            <a:pPr marL="514350" lvl="0" indent="-514350">
              <a:buAutoNum type="arabicPeriod"/>
            </a:pPr>
            <a:endParaRPr lang="ru-RU" sz="3200" dirty="0" smtClean="0">
              <a:solidFill>
                <a:srgbClr val="C00000"/>
              </a:solidFill>
            </a:endParaRPr>
          </a:p>
          <a:p>
            <a:pPr lvl="0"/>
            <a:r>
              <a:rPr lang="ru-RU" sz="3200" dirty="0" smtClean="0">
                <a:solidFill>
                  <a:srgbClr val="C00000"/>
                </a:solidFill>
              </a:rPr>
              <a:t>2. Найти материал в Интернете и подготовить сообщения по теме «Как изготовить замок-застёжку для цепочки»</a:t>
            </a:r>
          </a:p>
          <a:p>
            <a:pPr lvl="0"/>
            <a:endParaRPr lang="ru-RU" sz="3200" dirty="0" smtClean="0">
              <a:solidFill>
                <a:srgbClr val="C00000"/>
              </a:solidFill>
            </a:endParaRPr>
          </a:p>
          <a:p>
            <a:r>
              <a:rPr lang="ru-RU" sz="3200" dirty="0" smtClean="0">
                <a:solidFill>
                  <a:srgbClr val="C00000"/>
                </a:solidFill>
              </a:rPr>
              <a:t>3. Подготовить презентацию по теме 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«Способы изготовления различных видов 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цепочек и браслетов»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85918" y="2000240"/>
            <a:ext cx="60019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внимание.</a:t>
            </a:r>
          </a:p>
          <a:p>
            <a:pPr algn="ctr"/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Удачи в работе!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186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Игорь</cp:lastModifiedBy>
  <cp:revision>20</cp:revision>
  <dcterms:created xsi:type="dcterms:W3CDTF">2015-12-19T19:43:39Z</dcterms:created>
  <dcterms:modified xsi:type="dcterms:W3CDTF">2016-01-20T13:59:12Z</dcterms:modified>
</cp:coreProperties>
</file>